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8554-CD01-4586-A285-E0E8C34E1CBC}" type="datetimeFigureOut">
              <a:rPr lang="pt-PT" smtClean="0"/>
              <a:pPr/>
              <a:t>05-07-2011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1770-392A-43B3-89DC-ABA7A98A97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1.blogger.com/x/blogger2/7731/3197/1600/66509/IMG_0544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896" t="39681" r="20780" b="7031"/>
          <a:stretch>
            <a:fillRect/>
          </a:stretch>
        </p:blipFill>
        <p:spPr bwMode="auto">
          <a:xfrm>
            <a:off x="785786" y="500042"/>
            <a:ext cx="7715304" cy="60264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069903" y="4113507"/>
            <a:ext cx="1071570" cy="928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unidireccional 5"/>
          <p:cNvCxnSpPr/>
          <p:nvPr/>
        </p:nvCxnSpPr>
        <p:spPr>
          <a:xfrm rot="5400000" flipH="1" flipV="1">
            <a:off x="5143504" y="3000372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6" descr="Vila Real - EFA - Museus (7).jpg"/>
          <p:cNvPicPr>
            <a:picLocks noChangeAspect="1"/>
          </p:cNvPicPr>
          <p:nvPr/>
        </p:nvPicPr>
        <p:blipFill>
          <a:blip r:embed="rId3" cstate="print"/>
          <a:srcRect r="11926" b="46483"/>
          <a:stretch>
            <a:fillRect/>
          </a:stretch>
        </p:blipFill>
        <p:spPr>
          <a:xfrm>
            <a:off x="4214778" y="285728"/>
            <a:ext cx="4929222" cy="224639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500562" y="214290"/>
            <a:ext cx="35719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Câmara Municipal  de Vila Real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Vila Real - EFA - Museu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589734"/>
            <a:ext cx="4357686" cy="3268265"/>
          </a:xfrm>
          <a:prstGeom prst="rect">
            <a:avLst/>
          </a:prstGeom>
        </p:spPr>
      </p:pic>
      <p:pic>
        <p:nvPicPr>
          <p:cNvPr id="3" name="Imagem 2" descr="Vila Real - EFA - Museus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5572164" cy="4179123"/>
          </a:xfrm>
          <a:prstGeom prst="rect">
            <a:avLst/>
          </a:prstGeom>
        </p:spPr>
      </p:pic>
      <p:pic>
        <p:nvPicPr>
          <p:cNvPr id="4" name="Imagem 3" descr="Vila Real - EFA - Museus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10" y="500042"/>
            <a:ext cx="392909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92" t="34180" r="9179" b="10156"/>
          <a:stretch>
            <a:fillRect/>
          </a:stretch>
        </p:blipFill>
        <p:spPr bwMode="auto">
          <a:xfrm>
            <a:off x="428596" y="0"/>
            <a:ext cx="82153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 descr="Vila Real - EFA - Museu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4643437" cy="34825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71802" y="1357298"/>
            <a:ext cx="2071702" cy="1428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unidireccional 5"/>
          <p:cNvCxnSpPr/>
          <p:nvPr/>
        </p:nvCxnSpPr>
        <p:spPr>
          <a:xfrm>
            <a:off x="4357686" y="2786058"/>
            <a:ext cx="57150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42910" y="478632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Igreja de S. Domingos  mais conhecida pela Sé de Vila Real</a:t>
            </a: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34180" r="9179" b="6250"/>
          <a:stretch>
            <a:fillRect/>
          </a:stretch>
        </p:blipFill>
        <p:spPr bwMode="auto">
          <a:xfrm>
            <a:off x="428596" y="0"/>
            <a:ext cx="764386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 descr="Vila Real - EFA - Museu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500306"/>
            <a:ext cx="5810259" cy="435769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91880" y="1816230"/>
            <a:ext cx="684076" cy="6840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" name="Conexão recta unidireccional 4"/>
          <p:cNvCxnSpPr/>
          <p:nvPr/>
        </p:nvCxnSpPr>
        <p:spPr>
          <a:xfrm>
            <a:off x="4042223" y="2420888"/>
            <a:ext cx="416611" cy="4246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6592" t="34180" r="8447" b="9179"/>
          <a:stretch>
            <a:fillRect/>
          </a:stretch>
        </p:blipFill>
        <p:spPr bwMode="auto">
          <a:xfrm>
            <a:off x="642910" y="2500306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 descr="Vila Real - EFA - Museus (4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53102" cy="408982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00760" y="5286388"/>
            <a:ext cx="1571636" cy="1143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unidireccional 5"/>
          <p:cNvCxnSpPr/>
          <p:nvPr/>
        </p:nvCxnSpPr>
        <p:spPr>
          <a:xfrm rot="16200000" flipV="1">
            <a:off x="4822033" y="4464851"/>
            <a:ext cx="1714512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348" y="4643446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Capela de santo Antoninho dos esquecidos</a:t>
            </a:r>
            <a:endParaRPr lang="pt-P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204" t="34180" r="20898" b="9053"/>
          <a:stretch>
            <a:fillRect/>
          </a:stretch>
        </p:blipFill>
        <p:spPr bwMode="auto">
          <a:xfrm>
            <a:off x="0" y="214290"/>
            <a:ext cx="9144001" cy="63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ângulo arredondado 2"/>
          <p:cNvSpPr/>
          <p:nvPr/>
        </p:nvSpPr>
        <p:spPr>
          <a:xfrm>
            <a:off x="3041929" y="3041937"/>
            <a:ext cx="1000132" cy="13573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" name="Conexão recta unidireccional 4"/>
          <p:cNvCxnSpPr/>
          <p:nvPr/>
        </p:nvCxnSpPr>
        <p:spPr>
          <a:xfrm flipV="1">
            <a:off x="4000496" y="3571876"/>
            <a:ext cx="928694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4.bp.blogspot.com/-npxY_Ac3h6E/Ta7lfr49glI/AAAAAAAACS8/8ARhR9PFwyw/s1600/casa%2Bcarvalho%2Bara%25C3%25BAjo.JPG"/>
          <p:cNvPicPr>
            <a:picLocks noChangeAspect="1" noChangeArrowheads="1"/>
          </p:cNvPicPr>
          <p:nvPr/>
        </p:nvPicPr>
        <p:blipFill>
          <a:blip r:embed="rId3" cstate="print"/>
          <a:srcRect r="7955"/>
          <a:stretch>
            <a:fillRect/>
          </a:stretch>
        </p:blipFill>
        <p:spPr bwMode="auto">
          <a:xfrm>
            <a:off x="4786314" y="214290"/>
            <a:ext cx="4029518" cy="328612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500694" y="414338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Casa de Camilo Castelo Branco</a:t>
            </a:r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 l="7324" t="34180" r="8447" b="11132"/>
          <a:stretch>
            <a:fillRect/>
          </a:stretch>
        </p:blipFill>
        <p:spPr bwMode="auto">
          <a:xfrm>
            <a:off x="0" y="428604"/>
            <a:ext cx="88021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http://photos1.blogger.com/x/blogger2/7731/3197/320/108804/IMG_054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142984"/>
            <a:ext cx="3038475" cy="202882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715008" y="2643182"/>
            <a:ext cx="1214446" cy="1143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Conexão recta unidireccional 6"/>
          <p:cNvCxnSpPr>
            <a:stCxn id="5" idx="2"/>
          </p:cNvCxnSpPr>
          <p:nvPr/>
        </p:nvCxnSpPr>
        <p:spPr>
          <a:xfrm rot="10800000">
            <a:off x="4500562" y="2786058"/>
            <a:ext cx="121444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500166" y="364331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Casa dos Brocas, foi construída  pelo avô de Camilo castelo Branco.</a:t>
            </a:r>
            <a:endParaRPr lang="pt-P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41</Words>
  <Application>Microsoft Office PowerPoint</Application>
  <PresentationFormat>Apresentação no Ecrã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aluno8</dc:creator>
  <cp:lastModifiedBy>C. Sofia Rodrigues</cp:lastModifiedBy>
  <cp:revision>49</cp:revision>
  <dcterms:created xsi:type="dcterms:W3CDTF">2011-05-26T08:29:48Z</dcterms:created>
  <dcterms:modified xsi:type="dcterms:W3CDTF">2011-07-05T11:37:05Z</dcterms:modified>
</cp:coreProperties>
</file>